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sldIdLst>
    <p:sldId id="256" r:id="rId8"/>
    <p:sldId id="262" r:id="rId9"/>
    <p:sldId id="258" r:id="rId10"/>
    <p:sldId id="259" r:id="rId11"/>
    <p:sldId id="260" r:id="rId12"/>
    <p:sldId id="261" r:id="rId13"/>
    <p:sldId id="273" r:id="rId14"/>
    <p:sldId id="274" r:id="rId15"/>
    <p:sldId id="268" r:id="rId16"/>
    <p:sldId id="267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2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32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8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3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0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4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2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5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32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42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3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1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7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8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75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60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62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83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9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5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8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8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0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12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97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83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31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74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79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0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9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9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53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3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4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1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5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44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64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21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3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83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3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7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67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02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22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85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59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35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08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38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78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7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1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7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01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093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69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9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2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3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6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1A49-9ECC-41B5-A435-18731C4B9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1EC6-5C4B-4C1F-BE6A-34BCE47F8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3.gif"/><Relationship Id="rId4" Type="http://schemas.openxmlformats.org/officeDocument/2006/relationships/image" Target="../media/image8.png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Itsy Bitsy </a:t>
            </a:r>
            <a:r>
              <a:rPr lang="en-US" dirty="0">
                <a:latin typeface="Adobe Garamond Pro" pitchFamily="18" charset="0"/>
              </a:rPr>
              <a:t>S</a:t>
            </a:r>
            <a:r>
              <a:rPr lang="en-US" dirty="0" smtClean="0">
                <a:latin typeface="Adobe Garamond Pro" pitchFamily="18" charset="0"/>
              </a:rPr>
              <a:t>pider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By Katerina Boetta</a:t>
            </a:r>
            <a:endParaRPr lang="en-US" dirty="0">
              <a:latin typeface="Adobe Garamond Pro" pitchFamily="18" charset="0"/>
            </a:endParaRPr>
          </a:p>
        </p:txBody>
      </p:sp>
      <p:pic>
        <p:nvPicPr>
          <p:cNvPr id="1031" name="Picture 7" descr="http://www.colormegood.com/colormegoodPDFthumbnails/animals/spiders/spider19.jpg"/>
          <p:cNvPicPr>
            <a:picLocks noChangeAspect="1" noChangeArrowheads="1"/>
          </p:cNvPicPr>
          <p:nvPr/>
        </p:nvPicPr>
        <p:blipFill rotWithShape="1">
          <a:blip r:embed="rId4" cstate="print"/>
          <a:srcRect l="6722" t="6599" r="5042" b="10916"/>
          <a:stretch/>
        </p:blipFill>
        <p:spPr bwMode="auto">
          <a:xfrm flipH="1">
            <a:off x="6477000" y="0"/>
            <a:ext cx="2667000" cy="1905000"/>
          </a:xfrm>
          <a:prstGeom prst="rect">
            <a:avLst/>
          </a:prstGeom>
          <a:noFill/>
        </p:spPr>
      </p:pic>
      <p:pic>
        <p:nvPicPr>
          <p:cNvPr id="4098" name="Picture 2" descr="C:\Users\boettak\AppData\Local\Microsoft\Windows\Temporary Internet Files\Content.IE5\D9CTTBXI\MM900236315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71073"/>
            <a:ext cx="76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he Itsy Bitsy Spid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"/>
    </mc:Choice>
    <mc:Fallback xmlns="">
      <p:transition spd="slow" advTm="1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52925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" name="Group 1232"/>
          <p:cNvGrpSpPr/>
          <p:nvPr/>
        </p:nvGrpSpPr>
        <p:grpSpPr>
          <a:xfrm>
            <a:off x="-319000" y="17991"/>
            <a:ext cx="9463000" cy="6858000"/>
            <a:chOff x="-319000" y="17991"/>
            <a:chExt cx="9463000" cy="6858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33511" y="4355392"/>
              <a:ext cx="6310489" cy="250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694" y="4352924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9000" y="17991"/>
              <a:ext cx="34813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5" name="Picture 2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924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6" name="Picture 2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55" y="1379624"/>
            <a:ext cx="18224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5822929" y="4924426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9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"/>
    </mc:Choice>
    <mc:Fallback xmlns="">
      <p:transition spd="slow" advTm="2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365 -0.00324 -0.0066 -0.0088 -0.01059 -0.01111 C -0.01285 -0.0125 -0.01788 -0.01435 -0.01788 -0.01435 C -0.03559 -0.0132 -0.04288 -0.01412 -0.05712 -0.00787 C -0.06181 0.00116 -0.06823 0.00764 -0.07622 0.01111 C -0.08403 0.02708 -0.08576 0.02986 -0.09879 0.03796 C -0.10087 0.04653 -0.10573 0.04722 -0.11181 0.04907 C -0.11979 0.04861 -0.12778 0.04884 -0.13559 0.04768 C -0.14497 0.04629 -0.15365 0.03819 -0.16302 0.03657 C -0.17587 0.03449 -0.19028 0.0331 -0.20347 0.03171 C -0.20833 0.03009 -0.21337 0.02963 -0.21788 0.02685 C -0.22257 0.02384 -0.22604 0.01944 -0.2309 0.01736 C -0.23542 0.01296 -0.23976 0.00879 -0.24514 0.00625 C -0.24913 -0.00139 -0.25868 -0.00625 -0.26545 -0.00787 C -0.27292 -0.01482 -0.27778 -0.01968 -0.28681 -0.02222 C -0.29306 -0.02778 -0.29514 -0.04074 -0.30226 -0.04445 C -0.30434 -0.0456 -0.31024 -0.0463 -0.30833 -0.04769 C -0.3059 -0.04954 -0.30278 -0.04653 -0.3 -0.04607 C -0.31094 -0.03843 -0.32031 -0.04653 -0.3309 -0.04931 C -0.33455 -0.05023 -0.34167 -0.05232 -0.34167 -0.05232 C -0.35035 -0.05834 -0.36076 -0.06111 -0.36892 -0.06829 C -0.37448 -0.07315 -0.38056 -0.07801 -0.38681 -0.08102 C -0.3901 -0.09352 -0.39931 -0.09977 -0.40347 -0.11111 C -0.40816 -0.12384 -0.40712 -0.14051 -0.41059 -0.15394 C -0.41458 -0.16921 -0.41944 -0.18403 -0.425 -0.19838 C -0.42639 -0.21366 -0.42986 -0.22778 -0.43212 -0.24283 C -0.43368 -0.25324 -0.43507 -0.26389 -0.43924 -0.27315 C -0.44167 -0.27847 -0.44549 -0.28148 -0.44879 -0.28565 C -0.45174 -0.29769 -0.44948 -0.31227 -0.45469 -0.32222 C -0.45694 -0.33148 -0.45417 -0.32292 -0.45955 -0.33171 C -0.46458 -0.34005 -0.46875 -0.34908 -0.47379 -0.35718 C -0.47413 -0.35972 -0.47431 -0.3625 -0.475 -0.36505 C -0.47552 -0.36736 -0.47691 -0.36921 -0.47726 -0.37153 C -0.47865 -0.37986 -0.47795 -0.38889 -0.4809 -0.39676 C -0.48351 -0.40347 -0.48872 -0.41042 -0.49288 -0.41597 C -0.49392 -0.41736 -0.49601 -0.41713 -0.49635 -0.41898 C -0.49722 -0.42246 -0.49635 -0.42639 -0.49635 -0.43009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C:\Users\boettak\AppData\Local\Microsoft\Windows\Temporary Internet Files\Content.IE5\D9CTTBXI\MM90018925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9527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boettak\AppData\Local\Microsoft\Windows\Temporary Internet Files\Content.IE5\D9CTTBXI\MM90018925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752600" cy="18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6142" y="401653"/>
            <a:ext cx="1875777" cy="20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863373" cy="19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6092"/>
            <a:ext cx="1981200" cy="21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24935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8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"/>
    </mc:Choice>
    <mc:Fallback xmlns="">
      <p:transition spd="slow" advTm="3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oettak\Local Settings\Temporary Internet Files\Content.IE5\81UBSXIF\MM90018925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347280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367036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99693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14111"/>
            <a:ext cx="3481307" cy="6858000"/>
            <a:chOff x="2514600" y="0"/>
            <a:chExt cx="3481307" cy="6858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0"/>
              <a:ext cx="348130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55253" y="2363569"/>
              <a:ext cx="838200" cy="47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1845428" y="2330645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04800"/>
            <a:ext cx="24939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8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"/>
    </mc:Choice>
    <mc:Fallback xmlns="">
      <p:transition spd="slow" advTm="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0.00087 0.00162 0.00139 0.00324 0.00243 0.00463 C 0.00347 0.00602 0.00504 0.00648 0.0059 0.00787 C 0.00677 0.00926 0.00625 0.01134 0.00712 0.01273 C 0.00799 0.01412 0.00972 0.01458 0.01077 0.01574 C 0.01459 0.02014 0.0165 0.02315 0.02136 0.02546 C 0.02847 0.03935 0.03525 0.04143 0.0441 0.05393 C 0.05625 0.07083 0.07118 0.0831 0.0809 0.10324 C 0.08368 0.10903 0.08959 0.11204 0.09288 0.11736 C 0.09827 0.12592 0.0915 0.11875 0.09879 0.12847 C 0.10018 0.13032 0.10209 0.13148 0.10347 0.13333 C 0.10608 0.13634 0.11077 0.14282 0.11077 0.14282 C 0.1125 0.15139 0.11545 0.15926 0.1191 0.16666 C 0.12084 0.17407 0.12604 0.18125 0.1309 0.18565 C 0.13507 0.20208 0.12813 0.17708 0.13577 0.19514 C 0.13663 0.19699 0.13611 0.19954 0.13681 0.20162 C 0.13802 0.20555 0.13959 0.20949 0.14167 0.21273 C 0.14479 0.21805 0.14965 0.22129 0.15243 0.22685 C 0.1559 0.23403 0.15868 0.24004 0.16302 0.24606 C 0.16459 0.25208 0.16615 0.25509 0.17014 0.25879 C 0.17222 0.2669 0.1783 0.275 0.18212 0.28241 C 0.18403 0.29004 0.18768 0.29629 0.19045 0.30324 C 0.19427 0.31319 0.19688 0.32384 0.20122 0.33333 C 0.20313 0.34884 0.20365 0.3662 0.20712 0.38102 C 0.20764 0.38333 0.20886 0.38518 0.20955 0.38727 C 0.21129 0.39259 0.21111 0.3993 0.21424 0.40324 C 0.21754 0.40741 0.21823 0.40764 0.22014 0.41273 C 0.22448 0.42477 0.23125 0.43495 0.24167 0.43796 C 0.24983 0.4456 0.26025 0.44004 0.2691 0.43657 C 0.279 0.42268 0.26511 0.44166 0.27743 0.42685 C 0.28681 0.41574 0.28854 0.40717 0.30122 0.40162 C 0.30243 0.40046 0.30347 0.39907 0.30469 0.39838 C 0.30695 0.39699 0.31181 0.39514 0.31181 0.39514 C 0.3158 0.3956 0.32014 0.39467 0.32379 0.39676 C 0.32691 0.39861 0.3309 0.40625 0.3309 0.40625 C 0.33368 0.41736 0.32952 0.40463 0.33681 0.41435 C 0.33802 0.41597 0.33802 0.41875 0.33924 0.4206 C 0.34202 0.42477 0.34584 0.42778 0.34879 0.43171 C 0.35278 0.44444 0.35035 0.43634 0.35469 0.45393 C 0.35625 0.46065 0.35538 0.45694 0.35712 0.46342 C 0.35747 0.46504 0.35834 0.46829 0.35834 0.46829 C 0.36198 0.46134 0.36441 0.45787 0.36667 0.45069 C 0.37101 0.43657 0.37465 0.41967 0.38577 0.41273 C 0.39653 0.41366 0.40625 0.41458 0.41667 0.41736 C 0.43559 0.43449 0.44045 0.45231 0.44514 0.48102 C 0.44775 0.475 0.44965 0.46921 0.45243 0.46342 C 0.45504 0.45185 0.46389 0.44259 0.47257 0.43958 C 0.48108 0.4419 0.47969 0.44629 0.48681 0.44907 C 0.48854 0.45254 0.4915 0.45509 0.49288 0.45879 C 0.49427 0.4625 0.49375 0.46736 0.49514 0.47129 C 0.50226 0.49213 0.49827 0.47708 0.50122 0.48889 C 0.50903 0.48356 0.50504 0.48773 0.51077 0.47291 C 0.51198 0.46991 0.51094 0.46528 0.51302 0.46342 C 0.51806 0.45903 0.51528 0.46065 0.52136 0.45879 C 0.52622 0.45926 0.53125 0.45787 0.53577 0.46018 C 0.5408 0.46273 0.54323 0.47037 0.54757 0.47454 C 0.54983 0.48333 0.5474 0.47616 0.55347 0.48565 C 0.55868 0.49375 0.55608 0.49768 0.56424 0.50324 C 0.56945 0.50278 0.57448 0.50254 0.57969 0.50162 C 0.5809 0.50139 0.58334 0.5 0.58334 0.5 " pathEditMode="relative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4344458"/>
            <a:ext cx="9245600" cy="2547409"/>
            <a:chOff x="-76200" y="4344458"/>
            <a:chExt cx="9245600" cy="25474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87" y="4352925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" y="4386792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44458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7" descr="C:\Users\boettak\AppData\Local\Microsoft\Windows\Temporary Internet Files\Content.IE5\D9CTTBXI\MC900440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175750" y="449285"/>
            <a:ext cx="3573299" cy="239460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1074"/>
            <a:ext cx="17494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18780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7"/>
    </mc:Choice>
    <mc:Fallback xmlns="">
      <p:transition spd="slow" advTm="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52925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" name="Group 1232"/>
          <p:cNvGrpSpPr/>
          <p:nvPr/>
        </p:nvGrpSpPr>
        <p:grpSpPr>
          <a:xfrm>
            <a:off x="-319000" y="17991"/>
            <a:ext cx="9463000" cy="6858000"/>
            <a:chOff x="-319000" y="17991"/>
            <a:chExt cx="9463000" cy="6858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33511" y="4355392"/>
              <a:ext cx="6310489" cy="250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694" y="4352924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9000" y="17991"/>
              <a:ext cx="34813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5" name="Picture 2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56" y="174171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5822929" y="4924426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oettak\AppData\Local\Microsoft\Windows\Temporary Internet Files\Content.IE5\FZ1B9UNQ\MM90023635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06696"/>
            <a:ext cx="595313" cy="10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ettak\AppData\Local\Microsoft\Windows\Temporary Internet Files\Content.IE5\S4VPCMCM\MM900336520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62" y="5181600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365 -0.00324 -0.0066 -0.0088 -0.01059 -0.01111 C -0.01285 -0.0125 -0.01788 -0.01435 -0.01788 -0.01435 C -0.03559 -0.0132 -0.04288 -0.01412 -0.05712 -0.00787 C -0.06181 0.00116 -0.06823 0.00764 -0.07622 0.01111 C -0.08403 0.02708 -0.08576 0.02986 -0.09879 0.03796 C -0.10087 0.04653 -0.10573 0.04722 -0.11181 0.04907 C -0.11979 0.04861 -0.12778 0.04884 -0.13559 0.04768 C -0.14497 0.04629 -0.15365 0.03819 -0.16302 0.03657 C -0.17587 0.03449 -0.19028 0.0331 -0.20347 0.03171 C -0.20833 0.03009 -0.21337 0.02963 -0.21788 0.02685 C -0.22257 0.02384 -0.22604 0.01944 -0.2309 0.01736 C -0.23542 0.01296 -0.23976 0.00879 -0.24514 0.00625 C -0.24913 -0.00139 -0.25868 -0.00625 -0.26545 -0.00787 C -0.27292 -0.01482 -0.27778 -0.01968 -0.28681 -0.02222 C -0.29306 -0.02778 -0.29514 -0.04074 -0.30226 -0.04445 C -0.30434 -0.0456 -0.31024 -0.0463 -0.30833 -0.04769 C -0.3059 -0.04954 -0.30278 -0.04653 -0.3 -0.04607 C -0.31094 -0.03843 -0.32031 -0.04653 -0.3309 -0.04931 C -0.33455 -0.05023 -0.34167 -0.05232 -0.34167 -0.05232 C -0.35035 -0.05834 -0.36076 -0.06111 -0.36892 -0.06829 C -0.37448 -0.07315 -0.38056 -0.07801 -0.38681 -0.08102 C -0.3901 -0.09352 -0.39931 -0.09977 -0.40347 -0.11111 C -0.40816 -0.12384 -0.40712 -0.14051 -0.41059 -0.15394 C -0.41458 -0.16921 -0.41944 -0.18403 -0.425 -0.19838 C -0.42639 -0.21366 -0.42986 -0.22778 -0.43212 -0.24283 C -0.43368 -0.25324 -0.43507 -0.26389 -0.43924 -0.27315 C -0.44167 -0.27847 -0.44549 -0.28148 -0.44879 -0.28565 C -0.45174 -0.29769 -0.44948 -0.31227 -0.45469 -0.32222 C -0.45694 -0.33148 -0.45417 -0.32292 -0.45955 -0.33171 C -0.46458 -0.34005 -0.46875 -0.34908 -0.47379 -0.35718 C -0.47413 -0.35972 -0.47431 -0.3625 -0.475 -0.36505 C -0.47552 -0.36736 -0.47691 -0.36921 -0.47726 -0.37153 C -0.47865 -0.37986 -0.47795 -0.38889 -0.4809 -0.39676 C -0.48351 -0.40347 -0.48872 -0.41042 -0.49288 -0.41597 C -0.49392 -0.41736 -0.49601 -0.41713 -0.49635 -0.41898 C -0.49722 -0.42246 -0.49635 -0.42639 -0.49635 -0.43009 " pathEditMode="relative" ptsTypes="ffffffffffffffffffffffffffffffffffff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oettak\AppData\Local\Microsoft\Windows\Temporary Internet Files\Content.IE5\S4VPCMCM\MC9004461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12442"/>
            <a:ext cx="9296400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ettak\AppData\Local\Microsoft\Windows\Temporary Internet Files\Content.IE5\S4VPCMCM\MC9004461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4876801"/>
            <a:ext cx="5007968" cy="19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ettak\AppData\Local\Microsoft\Windows\Temporary Internet Files\Content.IE5\D9CTTBXI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858000" y="609600"/>
            <a:ext cx="1826432" cy="1223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410200" y="641452"/>
            <a:ext cx="1731368" cy="11602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5822929" y="4924426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1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"/>
    </mc:Choice>
    <mc:Fallback xmlns="">
      <p:transition spd="slow" advTm="2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0781 -0.03056 0.00087 -0.0588 -0.02257 -0.07917 C -0.02292 -0.08079 -0.02257 -0.08357 -0.02378 -0.08403 C -0.03507 -0.0875 -0.04687 -0.08611 -0.05833 -0.08727 C -0.06788 -0.08588 -0.07569 -0.08496 -0.08455 -0.08079 C -0.0875 -0.0794 -0.08941 -0.07547 -0.09167 -0.07292 C -0.09566 -0.06829 -0.09514 -0.07037 -0.1 -0.06667 C -0.10503 -0.06273 -0.10226 -0.06389 -0.10712 -0.05857 C -0.11458 -0.05047 -0.1243 -0.04722 -0.1309 -0.03797 C -0.13333 -0.02824 -0.13576 -0.01181 -0.13923 -0.00301 C -0.14132 0.00231 -0.14496 0.00625 -0.14757 0.01111 C -0.14844 0.01481 -0.14826 0.01828 -0.15243 0.01759 C -0.15486 0.01713 -0.15712 0.01551 -0.15955 0.01435 C -0.16076 0.01389 -0.16302 0.01273 -0.16302 0.01273 C -0.16823 0.00393 -0.17396 -0.00463 -0.1809 -0.01111 C -0.18368 -0.01644 -0.18524 -0.02315 -0.18923 -0.02685 C -0.20226 -0.03866 -0.21684 -0.04329 -0.23212 -0.04746 C -0.25243 -0.04676 -0.2743 -0.05556 -0.29288 -0.04445 C -0.3 -0.04028 -0.30364 -0.03496 -0.31076 -0.03172 C -0.31805 -0.02523 -0.32205 -0.01667 -0.32847 -0.01111 C -0.33003 -0.0081 -0.33055 -0.0044 -0.33212 -0.00139 C -0.33663 0.00764 -0.34236 0.01412 -0.34878 0.02083 C -0.34913 0.02245 -0.34948 0.02407 -0.35 0.02546 C -0.35069 0.02708 -0.35191 0.02847 -0.35243 0.03032 C -0.3559 0.04097 -0.35607 0.06111 -0.36545 0.06528 C -0.37274 0.06319 -0.37309 0.06227 -0.36788 0.06666 C -0.36979 0.06828 -0.37257 0.07291 -0.375 0.06828 C -0.37656 0.06551 -0.37743 0.05879 -0.37743 0.05879 C -0.37882 0.04328 -0.38264 0.02662 -0.39288 0.01759 C -0.39566 0.00671 -0.39861 -0.00278 -0.40347 -0.0125 C -0.4059 -0.01759 -0.41059 -0.01991 -0.41441 -0.02361 C -0.42656 -0.03634 -0.41146 -0.02454 -0.42014 -0.03472 C -0.42552 -0.04097 -0.42917 -0.04213 -0.43576 -0.04445 C -0.43941 -0.04584 -0.44635 -0.04908 -0.44635 -0.04908 C -0.47344 -0.04722 -0.46163 -0.04908 -0.48212 -0.04445 C -0.49305 -0.0419 -0.48576 -0.04236 -0.49288 -0.03797 C -0.49826 -0.03472 -0.49965 -0.03611 -0.50364 -0.03172 C -0.51701 -0.01597 -0.52743 0.00463 -0.53802 0.02384 C -0.53837 0.02546 -0.53871 0.02708 -0.53923 0.0287 C -0.53993 0.03032 -0.54114 0.03171 -0.54167 0.03333 C -0.5467 0.04884 -0.53906 0.03194 -0.54514 0.04444 C -0.54548 0.04629 -0.5467 0.05347 -0.54757 0.05555 C -0.54896 0.05903 -0.55243 0.06528 -0.55243 0.06528 C -0.55417 0.07315 -0.5533 0.07708 -0.55955 0.07153 C -0.56285 0.05509 -0.56667 0.0375 -0.57743 0.02708 C -0.57795 0.02662 -0.5842 0.01967 -0.58576 0.01921 C -0.5901 0.01805 -0.59444 0.01805 -0.59878 0.01759 C -0.62135 0.01828 -0.64878 0.01065 -0.66684 0.03333 C -0.6684 0.04051 -0.6717 0.04791 -0.67621 0.05254 C -0.67847 0.05486 -0.6809 0.05671 -0.68333 0.05879 C -0.68472 0.05995 -0.6868 0.06203 -0.6868 0.06203 C -0.68923 0.07153 -0.69097 0.08403 -0.69878 0.0875 C -0.70035 0.09305 -0.69878 0.09213 -0.70243 0.09213 " pathEditMode="relative" ptsTypes="ffffffffffffffffffffffffffffffffffffffffffffffffffffA">
                                      <p:cBhvr>
                                        <p:cTn id="6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52925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" name="Group 1232"/>
          <p:cNvGrpSpPr/>
          <p:nvPr/>
        </p:nvGrpSpPr>
        <p:grpSpPr>
          <a:xfrm>
            <a:off x="-319000" y="17991"/>
            <a:ext cx="9463000" cy="6858000"/>
            <a:chOff x="-319000" y="17991"/>
            <a:chExt cx="9463000" cy="6858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33511" y="4355392"/>
              <a:ext cx="6310489" cy="250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694" y="4352924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9000" y="17991"/>
              <a:ext cx="34813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5" name="Picture 2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924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6" name="Picture 2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55" y="1379624"/>
            <a:ext cx="18224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5822929" y="4924426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3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"/>
    </mc:Choice>
    <mc:Fallback xmlns="">
      <p:transition spd="slow" advTm="2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365 -0.00324 -0.0066 -0.0088 -0.01059 -0.01111 C -0.01285 -0.0125 -0.01788 -0.01435 -0.01788 -0.01435 C -0.03559 -0.0132 -0.04288 -0.01412 -0.05712 -0.00787 C -0.06181 0.00116 -0.06823 0.00764 -0.07622 0.01111 C -0.08403 0.02708 -0.08576 0.02986 -0.09879 0.03796 C -0.10087 0.04653 -0.10573 0.04722 -0.11181 0.04907 C -0.11979 0.04861 -0.12778 0.04884 -0.13559 0.04768 C -0.14497 0.04629 -0.15365 0.03819 -0.16302 0.03657 C -0.17587 0.03449 -0.19028 0.0331 -0.20347 0.03171 C -0.20833 0.03009 -0.21337 0.02963 -0.21788 0.02685 C -0.22257 0.02384 -0.22604 0.01944 -0.2309 0.01736 C -0.23542 0.01296 -0.23976 0.00879 -0.24514 0.00625 C -0.24913 -0.00139 -0.25868 -0.00625 -0.26545 -0.00787 C -0.27292 -0.01482 -0.27778 -0.01968 -0.28681 -0.02222 C -0.29306 -0.02778 -0.29514 -0.04074 -0.30226 -0.04445 C -0.30434 -0.0456 -0.31024 -0.0463 -0.30833 -0.04769 C -0.3059 -0.04954 -0.30278 -0.04653 -0.3 -0.04607 C -0.31094 -0.03843 -0.32031 -0.04653 -0.3309 -0.04931 C -0.33455 -0.05023 -0.34167 -0.05232 -0.34167 -0.05232 C -0.35035 -0.05834 -0.36076 -0.06111 -0.36892 -0.06829 C -0.37448 -0.07315 -0.38056 -0.07801 -0.38681 -0.08102 C -0.3901 -0.09352 -0.39931 -0.09977 -0.40347 -0.11111 C -0.40816 -0.12384 -0.40712 -0.14051 -0.41059 -0.15394 C -0.41458 -0.16921 -0.41944 -0.18403 -0.425 -0.19838 C -0.42639 -0.21366 -0.42986 -0.22778 -0.43212 -0.24283 C -0.43368 -0.25324 -0.43507 -0.26389 -0.43924 -0.27315 C -0.44167 -0.27847 -0.44549 -0.28148 -0.44879 -0.28565 C -0.45174 -0.29769 -0.44948 -0.31227 -0.45469 -0.32222 C -0.45694 -0.33148 -0.45417 -0.32292 -0.45955 -0.33171 C -0.46458 -0.34005 -0.46875 -0.34908 -0.47379 -0.35718 C -0.47413 -0.35972 -0.47431 -0.3625 -0.475 -0.36505 C -0.47552 -0.36736 -0.47691 -0.36921 -0.47726 -0.37153 C -0.47865 -0.37986 -0.47795 -0.38889 -0.4809 -0.39676 C -0.48351 -0.40347 -0.48872 -0.41042 -0.49288 -0.41597 C -0.49392 -0.41736 -0.49601 -0.41713 -0.49635 -0.41898 C -0.49722 -0.42246 -0.49635 -0.42639 -0.49635 -0.43009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C:\Users\boettak\AppData\Local\Microsoft\Windows\Temporary Internet Files\Content.IE5\D9CTTBXI\MM90018925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9527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boettak\AppData\Local\Microsoft\Windows\Temporary Internet Files\Content.IE5\D9CTTBXI\MM90018925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752600" cy="18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6142" y="401653"/>
            <a:ext cx="1875777" cy="20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863373" cy="19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6092"/>
            <a:ext cx="1981200" cy="21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boettak\AppData\Local\Microsoft\Windows\Temporary Internet Files\Content.IE5\3W22XKU1\MC900389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24935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7"/>
    </mc:Choice>
    <mc:Fallback xmlns="">
      <p:transition spd="slow" advTm="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oettak\Local Settings\Temporary Internet Files\Content.IE5\81UBSXIF\MM90018925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71450"/>
            <a:ext cx="9372600" cy="702945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347280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367036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99693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76200" y="14111"/>
            <a:ext cx="3709907" cy="6858000"/>
            <a:chOff x="2514600" y="0"/>
            <a:chExt cx="3481307" cy="6858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0"/>
              <a:ext cx="348130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55253" y="2363569"/>
              <a:ext cx="838200" cy="47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1845428" y="2330645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9046"/>
            <a:ext cx="24939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6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"/>
    </mc:Choice>
    <mc:Fallback xmlns="">
      <p:transition spd="slow" advTm="2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C 0.00087 0.00162 0.00139 0.00324 0.00243 0.00463 C 0.00347 0.00602 0.00504 0.00648 0.0059 0.00787 C 0.00677 0.00926 0.00625 0.01134 0.00712 0.01273 C 0.00799 0.01412 0.00972 0.01458 0.01077 0.01574 C 0.01459 0.02014 0.0165 0.02315 0.02136 0.02546 C 0.02847 0.03935 0.03525 0.04143 0.0441 0.05393 C 0.05625 0.07083 0.07118 0.0831 0.0809 0.10324 C 0.08368 0.10903 0.08959 0.11204 0.09288 0.11736 C 0.09827 0.12592 0.0915 0.11875 0.09879 0.12847 C 0.10018 0.13032 0.10209 0.13148 0.10347 0.13333 C 0.10608 0.13634 0.11077 0.14282 0.11077 0.14282 C 0.1125 0.15139 0.11545 0.15926 0.1191 0.16666 C 0.12084 0.17407 0.12604 0.18125 0.1309 0.18565 C 0.13507 0.20208 0.12813 0.17708 0.13577 0.19514 C 0.13663 0.19699 0.13611 0.19954 0.13681 0.20162 C 0.13802 0.20555 0.13959 0.20949 0.14167 0.21273 C 0.14479 0.21805 0.14965 0.22129 0.15243 0.22685 C 0.1559 0.23403 0.15868 0.24004 0.16302 0.24606 C 0.16459 0.25208 0.16615 0.25509 0.17014 0.25879 C 0.17222 0.2669 0.1783 0.275 0.18212 0.28241 C 0.18403 0.29004 0.18768 0.29629 0.19045 0.30324 C 0.19427 0.31319 0.19688 0.32384 0.20122 0.33333 C 0.20313 0.34884 0.20365 0.3662 0.20712 0.38102 C 0.20764 0.38333 0.20886 0.38518 0.20955 0.38727 C 0.21129 0.39259 0.21111 0.3993 0.21424 0.40324 C 0.21754 0.40741 0.21823 0.40764 0.22014 0.41273 C 0.22448 0.42477 0.23125 0.43495 0.24167 0.43796 C 0.24983 0.4456 0.26025 0.44004 0.2691 0.43657 C 0.279 0.42268 0.26511 0.44166 0.27743 0.42685 C 0.28681 0.41574 0.28854 0.40717 0.30122 0.40162 C 0.30243 0.40046 0.30347 0.39907 0.30469 0.39838 C 0.30695 0.39699 0.31181 0.39514 0.31181 0.39514 C 0.3158 0.3956 0.32014 0.39467 0.32379 0.39676 C 0.32691 0.39861 0.3309 0.40625 0.3309 0.40625 C 0.33368 0.41736 0.32952 0.40463 0.33681 0.41435 C 0.33802 0.41597 0.33802 0.41875 0.33924 0.4206 C 0.34202 0.42477 0.34584 0.42778 0.34879 0.43171 C 0.35278 0.44444 0.35035 0.43634 0.35469 0.45393 C 0.35625 0.46065 0.35538 0.45694 0.35712 0.46342 C 0.35747 0.46504 0.35834 0.46829 0.35834 0.46829 C 0.36198 0.46134 0.36441 0.45787 0.36667 0.45069 C 0.37101 0.43657 0.37465 0.41967 0.38577 0.41273 C 0.39653 0.41366 0.40625 0.41458 0.41667 0.41736 C 0.43559 0.43449 0.44045 0.45231 0.44514 0.48102 C 0.44775 0.475 0.44965 0.46921 0.45243 0.46342 C 0.45504 0.45185 0.46389 0.44259 0.47257 0.43958 C 0.48108 0.4419 0.47969 0.44629 0.48681 0.44907 C 0.48854 0.45254 0.4915 0.45509 0.49288 0.45879 C 0.49427 0.4625 0.49375 0.46736 0.49514 0.47129 C 0.50226 0.49213 0.49827 0.47708 0.50122 0.48889 C 0.50903 0.48356 0.50504 0.48773 0.51077 0.47291 C 0.51198 0.46991 0.51094 0.46528 0.51302 0.46342 C 0.51806 0.45903 0.51528 0.46065 0.52136 0.45879 C 0.52622 0.45926 0.53125 0.45787 0.53577 0.46018 C 0.5408 0.46273 0.54323 0.47037 0.54757 0.47454 C 0.54983 0.48333 0.5474 0.47616 0.55347 0.48565 C 0.55868 0.49375 0.55608 0.49768 0.56424 0.50324 C 0.56945 0.50278 0.57448 0.50254 0.57969 0.50162 C 0.5809 0.50139 0.58334 0.5 0.58334 0.5 " pathEditMode="relative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4344458"/>
            <a:ext cx="9245600" cy="2547409"/>
            <a:chOff x="-76200" y="4344458"/>
            <a:chExt cx="9245600" cy="25474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87" y="4352925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" y="4386792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44458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7" descr="C:\Users\boettak\AppData\Local\Microsoft\Windows\Temporary Internet Files\Content.IE5\D9CTTBXI\MC900440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175750" y="719602"/>
            <a:ext cx="3573299" cy="239460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1074"/>
            <a:ext cx="17494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18780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boettak\AppData\Local\Microsoft\Windows\Temporary Internet Files\Content.IE5\3W22XKU1\MM90033652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93" y="5296957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boettak\AppData\Local\Microsoft\Windows\Temporary Internet Files\Content.IE5\3W22XKU1\MM90033652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039254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ettak\AppData\Local\Microsoft\Windows\Temporary Internet Files\Content.IE5\3W22XKU1\MM90033652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5639329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8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2"/>
    </mc:Choice>
    <mc:Fallback xmlns="">
      <p:transition spd="slow" advTm="6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52925"/>
            <a:ext cx="6310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" name="Group 1232"/>
          <p:cNvGrpSpPr/>
          <p:nvPr/>
        </p:nvGrpSpPr>
        <p:grpSpPr>
          <a:xfrm>
            <a:off x="-319000" y="17991"/>
            <a:ext cx="9463000" cy="6858000"/>
            <a:chOff x="-319000" y="17991"/>
            <a:chExt cx="9463000" cy="6858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33511" y="4355392"/>
              <a:ext cx="6310489" cy="250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694" y="4352924"/>
              <a:ext cx="6310313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9000" y="17991"/>
              <a:ext cx="34813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65" name="Picture 2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924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6959623" y="4924427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1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"/>
    </mc:Choice>
    <mc:Fallback xmlns="">
      <p:transition spd="slow" advTm="5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7362E-19 C -0.00052 -0.00903 0.00157 -0.01945 -0.00243 -0.02686 C -0.00364 -0.0294 -0.00607 -0.03056 -0.00711 -0.03334 C -0.00781 -0.03496 -0.00486 -0.03125 -0.00364 -0.0301 C -0.00711 -0.03889 -0.01319 -0.04746 -0.02031 -0.0507 C -0.02118 -0.05417 -0.02257 -0.06181 -0.025 -0.06505 C -0.02777 -0.06875 -0.03576 -0.0713 -0.03576 -0.0713 C -0.05347 -0.06991 -0.06788 -0.06621 -0.08454 -0.05857 C -0.0868 -0.05764 -0.08958 -0.05371 -0.09166 -0.05232 C -0.09392 -0.0507 -0.09843 -0.04885 -0.10121 -0.04746 C -0.10347 -0.04468 -0.10642 -0.0426 -0.10833 -0.03959 C -0.1125 -0.03403 -0.11753 -0.01968 -0.12031 -0.0125 C -0.12066 -0.00556 -0.12083 0.00115 -0.12152 0.0081 C -0.1217 0.00972 -0.12274 0.01435 -0.12274 0.01273 C -0.12361 -0.00301 -0.12309 -0.01898 -0.12378 -0.03473 C -0.125 -0.06412 -0.16475 -0.06551 -0.17986 -0.06667 C -0.19288 -0.06968 -0.20642 -0.07061 -0.21909 -0.06505 C -0.22031 -0.06343 -0.22152 -0.06158 -0.22274 -0.06019 C -0.22378 -0.05903 -0.22517 -0.05811 -0.22621 -0.05695 C -0.22916 -0.05348 -0.23454 -0.04584 -0.23454 -0.04584 C -0.23541 -0.0426 -0.2375 -0.03982 -0.23819 -0.03635 C -0.23906 -0.03125 -0.23888 -0.02593 -0.23941 -0.02061 C -0.2401 -0.01389 -0.24236 -0.00648 -0.24409 -8.67362E-19 C -0.24444 0.00532 -0.24461 0.01064 -0.24531 0.01597 C -0.24583 0.01921 -0.24774 0.02546 -0.24774 0.02546 C -0.25 0.01597 -0.25225 0.00671 -0.25364 -0.00301 C -0.25468 -0.01111 -0.25451 -0.02107 -0.25711 -0.02848 C -0.26284 -0.04445 -0.25607 -0.02061 -0.26198 -0.03959 C -0.2651 -0.04977 -0.26666 -0.05672 -0.27378 -0.06343 C -0.27986 -0.07477 -0.28854 -0.07662 -0.29774 -0.08079 C -0.3026 -0.08519 -0.30763 -0.08635 -0.31319 -0.08889 C -0.32864 -0.08843 -0.34409 -0.08866 -0.35954 -0.08727 C -0.36423 -0.08681 -0.36267 -0.08264 -0.36441 -0.07917 C -0.36736 -0.07315 -0.37135 -0.06806 -0.37621 -0.06505 C -0.38055 -0.05625 -0.38107 -0.0463 -0.38333 -0.03635 C -0.38454 -0.03125 -0.3868 -0.02732 -0.38819 -0.02223 C -0.38715 -0.01135 -0.38472 -0.00371 -0.38211 0.00648 C -0.38541 0.01967 -0.38316 0.01319 -0.38941 0.02546 C -0.3927 0.03171 -0.40191 0.03588 -0.40711 0.03819 C -0.4085 0.03889 -0.40937 0.04074 -0.41076 0.04143 C -0.41979 0.04606 -0.4302 0.04676 -0.43941 0.05092 C -0.44166 0.05069 -0.4526 0.05092 -0.45711 0.04768 C -0.46354 0.04305 -0.46788 0.0375 -0.475 0.03495 C -0.48177 0.02939 -0.48941 0.02546 -0.49531 0.01759 C -0.50173 0.00902 -0.49843 0.01111 -0.50364 0.00162 C -0.51041 -0.01065 -0.51944 -0.02431 -0.52864 -0.03334 C -0.53316 -0.05047 -0.52916 -0.06922 -0.53819 -0.08403 C -0.54218 -0.09051 -0.54722 -0.09491 -0.55121 -0.10139 C -0.55364 -0.10556 -0.55833 -0.11412 -0.55833 -0.11412 C -0.56128 -0.1294 -0.5743 -0.13658 -0.57986 -0.1507 C -0.58038 -0.16806 -0.58177 -0.18565 -0.58211 -0.20301 C -0.58333 -0.25186 -0.57048 -0.28843 -0.6 -0.31412 C -0.60277 -0.32523 -0.60659 -0.32963 -0.61319 -0.33797 C -0.61562 -0.34121 -0.61684 -0.34584 -0.61909 -0.34908 C -0.62274 -0.3544 -0.62621 -0.35973 -0.62986 -0.36505 C -0.63437 -0.37176 -0.6401 -0.37686 -0.64409 -0.38403 C -0.64878 -0.39236 -0.65191 -0.39954 -0.65607 -0.40787 C -0.65746 -0.41667 -0.66093 -0.42454 -0.66319 -0.43334 C -0.66406 -0.43681 -0.66892 -0.44398 -0.66909 -0.44746 C -0.66979 -0.46968 -0.66909 -0.4919 -0.66909 -0.51412 " pathEditMode="relative" ptsTypes="fffffffffffffffffffffffffffffffffffffffffffffffffffffffffffA">
                                      <p:cBhvr>
                                        <p:cTn id="6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oettak\AppData\Local\Microsoft\Windows\Temporary Internet Files\Content.IE5\S4VPCMCM\MC9004461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12442"/>
            <a:ext cx="9296400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ettak\AppData\Local\Microsoft\Windows\Temporary Internet Files\Content.IE5\S4VPCMCM\MC9004461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4876801"/>
            <a:ext cx="5007968" cy="19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ettak\AppData\Local\Microsoft\Windows\Temporary Internet Files\Content.IE5\D9CTTBXI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7493023" y="5051232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boettak\AppData\Local\Microsoft\Windows\Temporary Internet Files\Content.IE5\FZ1B9UNQ\MM900236359[2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46510"/>
            <a:ext cx="538162" cy="9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oettak\AppData\Local\Microsoft\Windows\Temporary Internet Files\Content.IE5\S4VPCMCM\MM900336520[2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2" y="5046435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boettak\AppData\Local\Microsoft\Windows\Temporary Internet Files\Content.IE5\S4VPCMCM\MM900336520[2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82" y="6110443"/>
            <a:ext cx="5810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1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7"/>
    </mc:Choice>
    <mc:Fallback xmlns="">
      <p:transition spd="slow" advTm="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-0.00851 -0.00718 -0.00486 -0.00394 -0.01076 -0.00949 C -0.01458 -0.01736 -0.01632 -0.02546 -0.02031 -0.03333 C -0.02396 -0.04051 -0.02847 -0.04491 -0.03229 -0.05232 C -0.03281 -0.05324 -0.04549 -0.05648 -0.04774 -0.05718 C -0.05382 -0.06111 -0.06007 -0.0632 -0.06667 -0.06505 C -0.07622 -0.06458 -0.08576 -0.06528 -0.09531 -0.06343 C -0.1007 -0.0625 -0.10903 -0.04352 -0.1132 -0.03796 C -0.11684 -0.01435 -0.11545 -0.02755 -0.11667 0.00162 C -0.11701 -0.00116 -0.1184 -0.01065 -0.1191 -0.01111 C -0.1257 -0.01458 -0.13958 -0.01435 -0.14653 -0.01574 C -0.1599 -0.01829 -0.17257 -0.02384 -0.18576 -0.02685 C -0.19236 -0.03125 -0.19879 -0.03195 -0.20608 -0.03333 C -0.2092 -0.03287 -0.21285 -0.0338 -0.21563 -0.03171 C -0.2191 -0.02917 -0.22396 -0.0206 -0.22396 -0.0206 C -0.22535 -0.01389 -0.22743 -0.00857 -0.22865 -0.00162 C -0.22934 0.00254 -0.23108 0.01111 -0.23108 0.01111 C -0.23142 0.01805 -0.2309 0.025 -0.23229 0.03171 C -0.23264 0.03333 -0.23472 0.03403 -0.23576 0.03333 C -0.23681 0.03264 -0.23629 0.02986 -0.23698 0.0287 C -0.23785 0.02731 -0.23941 0.02662 -0.24063 0.02546 C -0.24236 0.01412 -0.24028 0.02292 -0.24653 0.01111 C -0.25174 0.00139 -0.25313 -0.00718 -0.26198 -0.01111 C -0.28802 -0.00996 -0.29045 -0.01505 -0.30608 -0.00463 C -0.30729 -0.00255 -0.30851 -0.00046 -0.30955 0.00162 C -0.31129 0.00486 -0.31441 0.01111 -0.31441 0.01111 C -0.31615 0.01829 -0.31823 0.02546 -0.32153 0.03171 C -0.32188 0.03333 -0.32153 0.03727 -0.32274 0.03657 C -0.32431 0.03565 -0.32222 0.03032 -0.32396 0.03009 C -0.3342 0.02847 -0.34462 0.03125 -0.35486 0.03171 C -0.36597 0.03542 -0.36215 0.03171 -0.36788 0.03981 C -0.3691 0.04861 -0.36632 0.05949 -0.37031 0.06667 C -0.3717 0.06921 -0.37431 0.06366 -0.37622 0.06204 C -0.38385 0.05579 -0.38767 0.04444 -0.39531 0.03819 C -0.39948 0.03079 -0.40399 0.02778 -0.41076 0.02546 C -0.43212 0.0287 -0.44774 0.02893 -0.46076 0.05393 C -0.46181 0.06481 -0.46198 0.06829 -0.45955 0.07778 C -0.45625 0.06528 -0.44861 0.05926 -0.4441 0.04768 C -0.44497 0.04028 -0.44167 0.02917 -0.44653 0.02546 C -0.50608 -0.01968 -0.46754 0.0412 -0.48455 0.01273 C -0.48333 0.01921 -0.47969 0.02917 -0.4882 0.02546 C -0.49722 0.01713 -0.51129 0.01829 -0.52153 0.01759 C -0.52813 0.01574 -0.53507 0.01551 -0.54167 0.01273 C -0.54427 0.01157 -0.54635 0.00903 -0.54896 0.00787 C -0.55469 0.00532 -0.56302 0.00417 -0.5691 0.00324 C -0.58073 -0.00347 -0.57448 -0.00093 -0.5882 -0.00463 C -0.5901 -0.00509 -0.5941 -0.00625 -0.5941 -0.00625 C -0.60504 -0.00486 -0.61233 -0.00162 -0.62153 0.00648 C -0.625 0.01319 -0.62622 0.0206 -0.62743 0.0287 C -0.62708 0.03657 -0.62708 0.04444 -0.62622 0.05231 C -0.62604 0.05417 -0.62448 0.05532 -0.62396 0.05717 C -0.62292 0.06018 -0.62222 0.06342 -0.62153 0.06667 C -0.62101 0.06875 -0.61962 0.07523 -0.62031 0.07315 C -0.62257 0.06736 -0.62257 0.05648 -0.625 0.05092 C -0.63004 0.03889 -0.6382 0.02963 -0.64653 0.02222 C -0.64774 0.01967 -0.64844 0.01643 -0.65 0.01435 C -0.65087 0.01319 -0.65243 0.01342 -0.65365 0.01273 C -0.66372 0.00602 -0.67118 0.00324 -0.68229 0.00162 C -0.68854 0.00278 -0.69497 0.00278 -0.70122 0.00486 C -0.70313 0.00555 -0.70434 0.00833 -0.70608 0.00949 C -0.70833 0.01088 -0.7132 0.01273 -0.7132 0.01273 C -0.71875 0.02222 -0.72292 0.03171 -0.72622 0.04282 C -0.72708 0.04583 -0.72778 0.04907 -0.72865 0.05231 C -0.72899 0.05393 -0.72986 0.05717 -0.72986 0.05717 C -0.73021 0.06458 -0.72899 0.07245 -0.73108 0.0794 C -0.73177 0.08171 -0.73351 0.07523 -0.73455 0.07315 C -0.73733 0.06805 -0.73889 0.06227 -0.74167 0.05717 C -0.74879 0.04444 -0.75712 0.02477 -0.7691 0.0206 C -0.77031 0.01967 -0.77135 0.01782 -0.77274 0.01759 C -0.77326 0.01759 -0.78195 0.0206 -0.78229 0.0206 C -0.78629 0.02129 -0.7901 0.02176 -0.7941 0.02222 C -0.79688 0.02338 -0.79983 0.02407 -0.80243 0.02546 C -0.80573 0.02731 -0.80851 0.03102 -0.81198 0.03171 C -0.82031 0.03356 -0.81684 0.03241 -0.82274 0.03495 C -0.82813 0.04236 -0.82535 0.04699 -0.82865 0.05231 C -0.83056 0.05555 -0.83333 0.05787 -0.83576 0.06042 C -0.83837 0.06319 -0.84132 0.06574 -0.8441 0.06829 C -0.84618 0.07014 -0.85122 0.07153 -0.85122 0.07153 C -0.85556 0.07569 -0.85938 0.0787 -0.86441 0.08102 C -0.86875 0.08518 -0.86684 0.08287 -0.87031 0.08727 " pathEditMode="relative" ptsTypes="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oettak\AppData\Local\Microsoft\Windows\Temporary Internet Files\Content.IE5\S4VPCMCM\MC9004461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12442"/>
            <a:ext cx="9296400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ettak\AppData\Local\Microsoft\Windows\Temporary Internet Files\Content.IE5\S4VPCMCM\MC9004461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4876801"/>
            <a:ext cx="5007968" cy="19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ettak\AppData\Local\Microsoft\Windows\Temporary Internet Files\Content.IE5\D9CTTBXI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858000" y="609600"/>
            <a:ext cx="1826432" cy="1223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410200" y="641452"/>
            <a:ext cx="1731368" cy="11602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83"/>
          <a:stretch/>
        </p:blipFill>
        <p:spPr bwMode="auto">
          <a:xfrm rot="4017417">
            <a:off x="5822929" y="4924426"/>
            <a:ext cx="93344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1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9"/>
    </mc:Choice>
    <mc:Fallback xmlns="">
      <p:transition spd="slow" advTm="4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0781 -0.03056 0.00087 -0.0588 -0.02257 -0.07917 C -0.02292 -0.08079 -0.02257 -0.08357 -0.02378 -0.08403 C -0.03507 -0.0875 -0.04687 -0.08611 -0.05833 -0.08727 C -0.06788 -0.08588 -0.07569 -0.08496 -0.08455 -0.08079 C -0.0875 -0.0794 -0.08941 -0.07547 -0.09167 -0.07292 C -0.09566 -0.06829 -0.09514 -0.07037 -0.1 -0.06667 C -0.10503 -0.06273 -0.10226 -0.06389 -0.10712 -0.05857 C -0.11458 -0.05047 -0.1243 -0.04722 -0.1309 -0.03797 C -0.13333 -0.02824 -0.13576 -0.01181 -0.13923 -0.00301 C -0.14132 0.00231 -0.14496 0.00625 -0.14757 0.01111 C -0.14844 0.01481 -0.14826 0.01828 -0.15243 0.01759 C -0.15486 0.01713 -0.15712 0.01551 -0.15955 0.01435 C -0.16076 0.01389 -0.16302 0.01273 -0.16302 0.01273 C -0.16823 0.00393 -0.17396 -0.00463 -0.1809 -0.01111 C -0.18368 -0.01644 -0.18524 -0.02315 -0.18923 -0.02685 C -0.20226 -0.03866 -0.21684 -0.04329 -0.23212 -0.04746 C -0.25243 -0.04676 -0.2743 -0.05556 -0.29288 -0.04445 C -0.3 -0.04028 -0.30364 -0.03496 -0.31076 -0.03172 C -0.31805 -0.02523 -0.32205 -0.01667 -0.32847 -0.01111 C -0.33003 -0.0081 -0.33055 -0.0044 -0.33212 -0.00139 C -0.33663 0.00764 -0.34236 0.01412 -0.34878 0.02083 C -0.34913 0.02245 -0.34948 0.02407 -0.35 0.02546 C -0.35069 0.02708 -0.35191 0.02847 -0.35243 0.03032 C -0.3559 0.04097 -0.35607 0.06111 -0.36545 0.06528 C -0.37274 0.06319 -0.37309 0.06227 -0.36788 0.06666 C -0.36979 0.06828 -0.37257 0.07291 -0.375 0.06828 C -0.37656 0.06551 -0.37743 0.05879 -0.37743 0.05879 C -0.37882 0.04328 -0.38264 0.02662 -0.39288 0.01759 C -0.39566 0.00671 -0.39861 -0.00278 -0.40347 -0.0125 C -0.4059 -0.01759 -0.41059 -0.01991 -0.41441 -0.02361 C -0.42656 -0.03634 -0.41146 -0.02454 -0.42014 -0.03472 C -0.42552 -0.04097 -0.42917 -0.04213 -0.43576 -0.04445 C -0.43941 -0.04584 -0.44635 -0.04908 -0.44635 -0.04908 C -0.47344 -0.04722 -0.46163 -0.04908 -0.48212 -0.04445 C -0.49305 -0.0419 -0.48576 -0.04236 -0.49288 -0.03797 C -0.49826 -0.03472 -0.49965 -0.03611 -0.50364 -0.03172 C -0.51701 -0.01597 -0.52743 0.00463 -0.53802 0.02384 C -0.53837 0.02546 -0.53871 0.02708 -0.53923 0.0287 C -0.53993 0.03032 -0.54114 0.03171 -0.54167 0.03333 C -0.5467 0.04884 -0.53906 0.03194 -0.54514 0.04444 C -0.54548 0.04629 -0.5467 0.05347 -0.54757 0.05555 C -0.54896 0.05903 -0.55243 0.06528 -0.55243 0.06528 C -0.55417 0.07315 -0.5533 0.07708 -0.55955 0.07153 C -0.56285 0.05509 -0.56667 0.0375 -0.57743 0.02708 C -0.57795 0.02662 -0.5842 0.01967 -0.58576 0.01921 C -0.5901 0.01805 -0.59444 0.01805 -0.59878 0.01759 C -0.62135 0.01828 -0.64878 0.01065 -0.66684 0.03333 C -0.6684 0.04051 -0.6717 0.04791 -0.67621 0.05254 C -0.67847 0.05486 -0.6809 0.05671 -0.68333 0.05879 C -0.68472 0.05995 -0.6868 0.06203 -0.6868 0.06203 C -0.68923 0.07153 -0.69097 0.08403 -0.69878 0.0875 C -0.70035 0.09305 -0.69878 0.09213 -0.70243 0.09213 " pathEditMode="relative" ptsTypes="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</Words>
  <Application>Microsoft Office PowerPoint</Application>
  <PresentationFormat>On-screen Show (4:3)</PresentationFormat>
  <Paragraphs>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4_Office Theme</vt:lpstr>
      <vt:lpstr>5_Office Theme</vt:lpstr>
      <vt:lpstr>2_Office Theme</vt:lpstr>
      <vt:lpstr>3_Office Theme</vt:lpstr>
      <vt:lpstr>6_Office Theme</vt:lpstr>
      <vt:lpstr>1_Office Theme</vt:lpstr>
      <vt:lpstr>Itsy Bitsy Spider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Itsy Bitsy Spider</dc:title>
  <dc:creator>Katerina A. Boetta</dc:creator>
  <cp:lastModifiedBy>Katerina A. Boetta</cp:lastModifiedBy>
  <cp:revision>27</cp:revision>
  <dcterms:created xsi:type="dcterms:W3CDTF">2013-05-10T18:43:11Z</dcterms:created>
  <dcterms:modified xsi:type="dcterms:W3CDTF">2013-05-20T18:27:13Z</dcterms:modified>
</cp:coreProperties>
</file>